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14" autoAdjust="0"/>
  </p:normalViewPr>
  <p:slideViewPr>
    <p:cSldViewPr>
      <p:cViewPr varScale="1">
        <p:scale>
          <a:sx n="102" d="100"/>
          <a:sy n="102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D0E35-CB73-44A2-9154-4C58FFA6BFEE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EECE6-5FDB-4CE9-9522-6A94CFE7C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1D8AF7-2533-4C2B-8C57-F1CF43DE2A06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3F3A51-4A9F-4833-AB9F-238B3AD8C5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6400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How the Money is Spent in LSS and SRWC </a:t>
            </a:r>
            <a:br>
              <a:rPr lang="en-US" sz="3600" dirty="0" smtClean="0"/>
            </a:br>
            <a:r>
              <a:rPr lang="en-US" sz="3600" dirty="0" smtClean="0"/>
              <a:t>Carl D. Perkins Grant</a:t>
            </a:r>
            <a:br>
              <a:rPr lang="en-US" sz="3600" dirty="0" smtClean="0"/>
            </a:br>
            <a:r>
              <a:rPr lang="en-US" sz="3600" dirty="0" smtClean="0"/>
              <a:t>MCCDEC Annual Data Workshop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b="1" dirty="0" smtClean="0"/>
              <a:t>Debra Guerrero, Director Learning </a:t>
            </a:r>
            <a:r>
              <a:rPr lang="en-US" sz="2800" b="1" dirty="0"/>
              <a:t>S</a:t>
            </a:r>
            <a:r>
              <a:rPr lang="en-US" sz="2800" b="1" dirty="0" smtClean="0"/>
              <a:t>upport Services</a:t>
            </a:r>
          </a:p>
          <a:p>
            <a:r>
              <a:rPr lang="en-US" sz="2600" b="1" dirty="0" smtClean="0"/>
              <a:t>Liz Orbits, Manager Student Resource &amp; Women’s Center</a:t>
            </a:r>
          </a:p>
          <a:p>
            <a:r>
              <a:rPr lang="en-US" sz="2800" b="1" dirty="0" smtClean="0"/>
              <a:t>Washtenaw Community College</a:t>
            </a:r>
          </a:p>
          <a:p>
            <a:r>
              <a:rPr lang="en-US" sz="2800" b="1" dirty="0" smtClean="0"/>
              <a:t>August 8, 2014</a:t>
            </a:r>
          </a:p>
          <a:p>
            <a:endParaRPr lang="en-US" dirty="0"/>
          </a:p>
        </p:txBody>
      </p:sp>
      <p:pic>
        <p:nvPicPr>
          <p:cNvPr id="1026" name="Picture 2" descr="C:\Users\eorbits\AppData\Local\Microsoft\Windows\Temporary Internet Files\Content.IE5\81497K9Q\wcc-logo-single-line-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59" y="5638800"/>
            <a:ext cx="8208281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87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LSS-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SRWC-Using a holistic educational case management approach, the </a:t>
            </a:r>
            <a:r>
              <a:rPr lang="en-US" sz="2000" dirty="0"/>
              <a:t>center </a:t>
            </a:r>
            <a:r>
              <a:rPr lang="en-US" sz="2000" dirty="0" smtClean="0"/>
              <a:t>promotes the success and retention of all students including special populations. </a:t>
            </a:r>
            <a:endParaRPr lang="en-US" sz="2000" dirty="0"/>
          </a:p>
        </p:txBody>
      </p:sp>
      <p:pic>
        <p:nvPicPr>
          <p:cNvPr id="4" name="Picture 2" descr="C:\Users\eorbits\AppData\Local\Microsoft\Windows\Temporary Internet Files\Content.IE5\81497K9Q\wcc-logo-single-line-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59" y="5638800"/>
            <a:ext cx="8066541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3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LSS 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b="1" dirty="0"/>
              <a:t>Female student – </a:t>
            </a:r>
            <a:endParaRPr lang="en-US" sz="5100" b="1" dirty="0" smtClean="0"/>
          </a:p>
          <a:p>
            <a:pPr marL="0" indent="0">
              <a:buNone/>
            </a:pPr>
            <a:r>
              <a:rPr lang="en-US" sz="5100" b="1" dirty="0"/>
              <a:t>	</a:t>
            </a:r>
            <a:r>
              <a:rPr lang="en-US" sz="5100" b="1" dirty="0" smtClean="0"/>
              <a:t>Applied </a:t>
            </a:r>
            <a:r>
              <a:rPr lang="en-US" sz="5100" b="1" dirty="0"/>
              <a:t>Science Degree in Occupational Studies </a:t>
            </a:r>
            <a:r>
              <a:rPr lang="en-US" sz="5100" b="1" dirty="0" smtClean="0"/>
              <a:t>2013 </a:t>
            </a:r>
          </a:p>
          <a:p>
            <a:pPr marL="0" indent="0">
              <a:buNone/>
            </a:pPr>
            <a:r>
              <a:rPr lang="en-US" sz="5100" b="1" dirty="0" smtClean="0"/>
              <a:t>	Certificate </a:t>
            </a:r>
            <a:r>
              <a:rPr lang="en-US" sz="5100" b="1" dirty="0"/>
              <a:t>in Baking and Pastry </a:t>
            </a:r>
            <a:r>
              <a:rPr lang="en-US" sz="5100" b="1" dirty="0" smtClean="0"/>
              <a:t>2013</a:t>
            </a:r>
          </a:p>
          <a:p>
            <a:pPr marL="0" indent="0">
              <a:buNone/>
            </a:pPr>
            <a:r>
              <a:rPr lang="en-US" sz="5100" b="1" dirty="0"/>
              <a:t>	</a:t>
            </a:r>
            <a:r>
              <a:rPr lang="en-US" sz="5100" b="1" dirty="0" smtClean="0"/>
              <a:t>Currently </a:t>
            </a:r>
            <a:r>
              <a:rPr lang="en-US" sz="5100" b="1" dirty="0"/>
              <a:t>awaiting Associate Degree in Baking and </a:t>
            </a:r>
            <a:r>
              <a:rPr lang="en-US" sz="5100" b="1" dirty="0" smtClean="0"/>
              <a:t>	Pastry </a:t>
            </a:r>
            <a:r>
              <a:rPr lang="en-US" sz="5100" b="1" dirty="0"/>
              <a:t>Arts </a:t>
            </a:r>
            <a:endParaRPr lang="en-US" sz="5100" b="1" dirty="0" smtClean="0"/>
          </a:p>
          <a:p>
            <a:pPr marL="0" indent="0">
              <a:buNone/>
            </a:pPr>
            <a:endParaRPr lang="en-US" sz="5100" dirty="0"/>
          </a:p>
          <a:p>
            <a:pPr lvl="0"/>
            <a:r>
              <a:rPr lang="en-US" sz="5100" dirty="0"/>
              <a:t>Attended WCC part-time since 2008 working on basic skills until 2010</a:t>
            </a:r>
          </a:p>
          <a:p>
            <a:pPr lvl="0"/>
            <a:r>
              <a:rPr lang="en-US" sz="5100" dirty="0"/>
              <a:t>Diagnosis:  Learning Disability in reading, writing, and math by school Psychologist Accommodations used:</a:t>
            </a:r>
          </a:p>
          <a:p>
            <a:pPr lvl="1"/>
            <a:r>
              <a:rPr lang="en-US" sz="5100" dirty="0"/>
              <a:t>Extra time for test (1.5X)</a:t>
            </a:r>
          </a:p>
          <a:p>
            <a:pPr lvl="1"/>
            <a:r>
              <a:rPr lang="en-US" sz="5100" dirty="0"/>
              <a:t>Test reader</a:t>
            </a:r>
          </a:p>
          <a:p>
            <a:pPr lvl="1"/>
            <a:r>
              <a:rPr lang="en-US" sz="5100" dirty="0"/>
              <a:t>Notes</a:t>
            </a:r>
          </a:p>
          <a:p>
            <a:pPr lvl="1"/>
            <a:r>
              <a:rPr lang="en-US" sz="5100" dirty="0"/>
              <a:t>Ability to record lectures</a:t>
            </a:r>
          </a:p>
          <a:p>
            <a:pPr lvl="1"/>
            <a:r>
              <a:rPr lang="en-US" sz="5100" dirty="0"/>
              <a:t>Extra time on in-class writing or leniency on spelling/use of spell check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9907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229600" cy="2209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b="1" dirty="0" smtClean="0"/>
              <a:t>Male Student-</a:t>
            </a:r>
            <a:br>
              <a:rPr lang="en-US" sz="1800" b="1" dirty="0" smtClean="0"/>
            </a:br>
            <a:r>
              <a:rPr lang="en-US" sz="1800" b="1" dirty="0" smtClean="0"/>
              <a:t>Associate in Applied Science – Nursing 2013</a:t>
            </a:r>
            <a:br>
              <a:rPr lang="en-US" sz="1800" b="1" dirty="0" smtClean="0"/>
            </a:br>
            <a:r>
              <a:rPr lang="en-US" sz="1800" b="1" dirty="0" smtClean="0"/>
              <a:t>Certificate of Completion Nursing Assistant Skills,  2009</a:t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56787" y="2362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Attended WCC since 2000</a:t>
            </a:r>
          </a:p>
          <a:p>
            <a:pPr lvl="0"/>
            <a:r>
              <a:rPr lang="en-US" dirty="0"/>
              <a:t>Worked on basic skill classes part time until fall 2007 when he was able to start college level classes for chosen program</a:t>
            </a:r>
          </a:p>
          <a:p>
            <a:pPr lvl="0"/>
            <a:r>
              <a:rPr lang="en-US" dirty="0"/>
              <a:t>Diagnosis:  Learning Disability in reading and written expression by LSS Disability Specialist in 2009, also cerebral palsy, and seizure disorder noted in IEP</a:t>
            </a:r>
          </a:p>
          <a:p>
            <a:pPr lvl="0"/>
            <a:r>
              <a:rPr lang="en-US" dirty="0"/>
              <a:t>Accommodations used:</a:t>
            </a:r>
          </a:p>
          <a:p>
            <a:pPr lvl="1"/>
            <a:r>
              <a:rPr lang="en-US" sz="2400" dirty="0"/>
              <a:t>Extra time for tests (1.5X)</a:t>
            </a:r>
          </a:p>
          <a:p>
            <a:pPr lvl="1"/>
            <a:r>
              <a:rPr lang="en-US" sz="2400" dirty="0"/>
              <a:t>Recording lectures</a:t>
            </a:r>
          </a:p>
          <a:p>
            <a:pPr lvl="1"/>
            <a:r>
              <a:rPr lang="en-US" sz="2400" dirty="0"/>
              <a:t>Leniency on spelling or use of spell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0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8229600" cy="3505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1800" b="1" dirty="0" smtClean="0"/>
              <a:t>Female </a:t>
            </a:r>
            <a:r>
              <a:rPr lang="en-US" sz="1800" b="1" dirty="0" smtClean="0"/>
              <a:t>student – </a:t>
            </a:r>
            <a:br>
              <a:rPr lang="en-US" sz="1800" b="1" dirty="0" smtClean="0"/>
            </a:br>
            <a:r>
              <a:rPr lang="en-US" sz="1800" b="1" dirty="0" smtClean="0"/>
              <a:t>Associate </a:t>
            </a:r>
            <a:r>
              <a:rPr lang="en-US" sz="1800" b="1" dirty="0" smtClean="0"/>
              <a:t>in General Studies Math, Natural </a:t>
            </a:r>
            <a:r>
              <a:rPr lang="en-US" sz="1800" b="1" dirty="0" smtClean="0"/>
              <a:t>Science,  1996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Certificate </a:t>
            </a:r>
            <a:r>
              <a:rPr lang="en-US" sz="1800" b="1" dirty="0" smtClean="0"/>
              <a:t>of Completion Nursing Assistant </a:t>
            </a:r>
            <a:r>
              <a:rPr lang="en-US" sz="1800" b="1" dirty="0" smtClean="0"/>
              <a:t>Skills, </a:t>
            </a:r>
            <a:r>
              <a:rPr lang="en-US" sz="1800" b="1" dirty="0" smtClean="0"/>
              <a:t>2008 	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Completed </a:t>
            </a:r>
            <a:r>
              <a:rPr lang="en-US" sz="1800" b="1" dirty="0" smtClean="0"/>
              <a:t>Associate in Applied Science </a:t>
            </a:r>
            <a:r>
              <a:rPr lang="en-US" sz="1800" b="1" dirty="0" smtClean="0"/>
              <a:t>Nursing, </a:t>
            </a:r>
            <a:r>
              <a:rPr lang="en-US" sz="1800" b="1" dirty="0" smtClean="0"/>
              <a:t>2014</a:t>
            </a:r>
            <a:br>
              <a:rPr lang="en-US" sz="1800" b="1" dirty="0" smtClean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29718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 smtClean="0"/>
              <a:t>Attended </a:t>
            </a:r>
            <a:r>
              <a:rPr lang="en-US" sz="2600" dirty="0"/>
              <a:t>WCC part time on and off since 1981</a:t>
            </a:r>
          </a:p>
          <a:p>
            <a:pPr lvl="0"/>
            <a:r>
              <a:rPr lang="en-US" sz="2600" dirty="0"/>
              <a:t>Took classes of interest in many different areas without focus on specific program until 2008</a:t>
            </a:r>
          </a:p>
          <a:p>
            <a:pPr lvl="0"/>
            <a:r>
              <a:rPr lang="en-US" sz="2600" dirty="0"/>
              <a:t>Diagnosis: Learning Disability in reading and written expression, by LSS Disability Specialist in June 2011</a:t>
            </a:r>
          </a:p>
          <a:p>
            <a:pPr lvl="0"/>
            <a:r>
              <a:rPr lang="en-US" sz="2600" dirty="0"/>
              <a:t>Accommodations used:</a:t>
            </a:r>
          </a:p>
          <a:p>
            <a:pPr lvl="1"/>
            <a:r>
              <a:rPr lang="en-US" sz="2600" dirty="0"/>
              <a:t>Computer for writing w/spell check</a:t>
            </a:r>
          </a:p>
          <a:p>
            <a:pPr lvl="1"/>
            <a:r>
              <a:rPr lang="en-US" sz="2600" dirty="0"/>
              <a:t>Additional time to complete written paperwork</a:t>
            </a:r>
          </a:p>
          <a:p>
            <a:pPr lvl="1"/>
            <a:r>
              <a:rPr lang="en-US" sz="2600" dirty="0"/>
              <a:t>Additional time for tests (1.5X) in quiet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124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Male student – </a:t>
            </a:r>
            <a:br>
              <a:rPr lang="en-US" sz="2400" b="1" dirty="0" smtClean="0"/>
            </a:br>
            <a:r>
              <a:rPr lang="en-US" sz="2400" b="1" dirty="0" smtClean="0"/>
              <a:t>	Associate Degree in Applied Science 	Occupational Studies 2012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4221163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Attended </a:t>
            </a:r>
            <a:r>
              <a:rPr lang="en-US" sz="2000" dirty="0"/>
              <a:t>WCC part-time beginning 1984 taking a variety of MTT (Machine Tool Technology) WAF (Welding) NCT (Numerical Control) classes</a:t>
            </a:r>
          </a:p>
          <a:p>
            <a:pPr lvl="0"/>
            <a:r>
              <a:rPr lang="en-US" sz="2000" dirty="0"/>
              <a:t>Diagnosis: Bilateral profound </a:t>
            </a:r>
            <a:r>
              <a:rPr lang="en-US" sz="2000" dirty="0" err="1"/>
              <a:t>sensorineural</a:t>
            </a:r>
            <a:r>
              <a:rPr lang="en-US" sz="2000" dirty="0"/>
              <a:t> hearing loss </a:t>
            </a:r>
            <a:endParaRPr lang="en-US" sz="2000" dirty="0" smtClean="0"/>
          </a:p>
          <a:p>
            <a:pPr marL="400050" lvl="0" indent="-400050">
              <a:buNone/>
            </a:pPr>
            <a:r>
              <a:rPr lang="en-US" sz="2000" dirty="0"/>
              <a:t>	</a:t>
            </a:r>
            <a:r>
              <a:rPr lang="en-US" sz="2000" dirty="0" smtClean="0"/>
              <a:t>at </a:t>
            </a:r>
            <a:r>
              <a:rPr lang="en-US" sz="2000" dirty="0"/>
              <a:t>age 2 </a:t>
            </a:r>
          </a:p>
          <a:p>
            <a:pPr lvl="0"/>
            <a:r>
              <a:rPr lang="en-US" sz="2000" dirty="0"/>
              <a:t>Accommodations used:</a:t>
            </a:r>
          </a:p>
          <a:p>
            <a:pPr lvl="1"/>
            <a:r>
              <a:rPr lang="en-US" sz="2000" dirty="0"/>
              <a:t>Sign language interpreters</a:t>
            </a:r>
          </a:p>
          <a:p>
            <a:pPr lvl="1"/>
            <a:r>
              <a:rPr lang="en-US" sz="2000" dirty="0"/>
              <a:t>Note takers</a:t>
            </a:r>
          </a:p>
          <a:p>
            <a:pPr lvl="1"/>
            <a:r>
              <a:rPr lang="en-US" sz="2000" dirty="0"/>
              <a:t>Closed captioning for videos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493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SRWC </a:t>
            </a:r>
            <a:r>
              <a:rPr lang="en-US" dirty="0"/>
              <a:t>S</a:t>
            </a:r>
            <a:r>
              <a:rPr lang="en-US" dirty="0" smtClean="0"/>
              <a:t>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Male student-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Associate in Applied Science-graduate 2011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Attendance costs awardee, books/tuition/Case management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“I </a:t>
            </a:r>
            <a:r>
              <a:rPr lang="en-US" sz="2000" dirty="0"/>
              <a:t>met with you a couple of weeks ago and was considering dropping my online class</a:t>
            </a:r>
            <a:r>
              <a:rPr lang="en-US" sz="2000" dirty="0" smtClean="0"/>
              <a:t>....I needed </a:t>
            </a:r>
            <a:r>
              <a:rPr lang="en-US" sz="2000" dirty="0"/>
              <a:t>some tips on how to do well in the class.  With your help, I went from 55% to 78% and now I'm at 80</a:t>
            </a:r>
            <a:r>
              <a:rPr lang="en-US" sz="2000" dirty="0" smtClean="0"/>
              <a:t>%.  </a:t>
            </a:r>
            <a:r>
              <a:rPr lang="en-US" sz="2000" dirty="0"/>
              <a:t>When I started classes in the Fall, I was only considering an associate's degree.  Now, my goal is to transfer to Eastern Michigan University and get my bachelor's </a:t>
            </a:r>
            <a:r>
              <a:rPr lang="en-US" sz="2000" dirty="0" smtClean="0"/>
              <a:t>degree”.</a:t>
            </a:r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1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SRWC Success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Female Student-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	Associate Applied Science-Nursing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Attendance cost awardee-Childcare/Case management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smtClean="0"/>
              <a:t>“...</a:t>
            </a:r>
            <a:r>
              <a:rPr lang="en-US" sz="2000" dirty="0" smtClean="0"/>
              <a:t>without your childcare assistance I never would have been able to graduate and move on to the nursing job that now supports my children. Please let me know if I can ever talk to other students about you’re your services...”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6888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</TotalTime>
  <Words>242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How the Money is Spent in LSS and SRWC  Carl D. Perkins Grant MCCDEC Annual Data Workshop</vt:lpstr>
      <vt:lpstr>Our Mission</vt:lpstr>
      <vt:lpstr>LSS Success Stories</vt:lpstr>
      <vt:lpstr>                            Male Student- Associate in Applied Science – Nursing 2013 Certificate of Completion Nursing Assistant Skills,  2009  </vt:lpstr>
      <vt:lpstr>          Female student –  Associate in General Studies Math, Natural Science,  1996  Certificate of Completion Nursing Assistant Skills, 2008   Completed Associate in Applied Science Nursing, 2014   </vt:lpstr>
      <vt:lpstr>   Male student –   Associate Degree in Applied Science  Occupational Studies 2012 </vt:lpstr>
      <vt:lpstr>SRWC Success Story</vt:lpstr>
      <vt:lpstr>SRWC Success Story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Money is Spent ~ Carl D. Perkins Grant MCCDEC Annual Data Workshop</dc:title>
  <dc:creator>Guerrero, Debra</dc:creator>
  <cp:lastModifiedBy>Burke, Rhonda (WDA)</cp:lastModifiedBy>
  <cp:revision>17</cp:revision>
  <cp:lastPrinted>2014-08-01T14:37:25Z</cp:lastPrinted>
  <dcterms:created xsi:type="dcterms:W3CDTF">2014-08-01T14:08:27Z</dcterms:created>
  <dcterms:modified xsi:type="dcterms:W3CDTF">2014-08-11T19:01:08Z</dcterms:modified>
</cp:coreProperties>
</file>